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71" r:id="rId10"/>
    <p:sldId id="273" r:id="rId11"/>
    <p:sldId id="272" r:id="rId12"/>
    <p:sldId id="264" r:id="rId13"/>
    <p:sldId id="265" r:id="rId14"/>
    <p:sldId id="267" r:id="rId15"/>
    <p:sldId id="266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 snapToGrid="0">
      <p:cViewPr varScale="1">
        <p:scale>
          <a:sx n="65" d="100"/>
          <a:sy n="65" d="100"/>
        </p:scale>
        <p:origin x="9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8EF86-3B02-47D8-A48D-9A0E680AA356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C62B6-16B3-4D8A-8702-460749135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10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C62B6-16B3-4D8A-8702-46074913550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523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65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7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2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1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42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1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53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4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4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0D59793-14B4-4DD4-B963-E6C390CC939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9310394-2A55-43C9-91FA-F4CAF22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7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2302" y="762997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резентация</a:t>
            </a:r>
            <a:b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r>
              <a:rPr lang="ru-RU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дорозі</a:t>
            </a:r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</a:t>
            </a:r>
            <a:endParaRPr lang="ru-RU" sz="36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4801" y="3875088"/>
            <a:ext cx="7064476" cy="1908860"/>
          </a:xfrm>
        </p:spPr>
        <p:txBody>
          <a:bodyPr>
            <a:normAutofit fontScale="25000" lnSpcReduction="20000"/>
          </a:bodyPr>
          <a:lstStyle/>
          <a:p>
            <a:pPr marL="3420745" algn="l">
              <a:lnSpc>
                <a:spcPct val="107000"/>
              </a:lnSpc>
              <a:spcAft>
                <a:spcPts val="0"/>
              </a:spcAft>
            </a:pPr>
            <a:r>
              <a:rPr lang="uk-UA" sz="8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Виконали:</a:t>
            </a:r>
            <a:endParaRPr lang="ru-RU" sz="6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745" algn="l">
              <a:lnSpc>
                <a:spcPct val="107000"/>
              </a:lnSpc>
              <a:spcAft>
                <a:spcPts val="0"/>
              </a:spcAft>
            </a:pPr>
            <a:r>
              <a:rPr lang="uk-UA" sz="8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студентки </a:t>
            </a: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курсу 1 групи</a:t>
            </a:r>
            <a:endParaRPr lang="ru-RU" sz="6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745" algn="l">
              <a:lnSpc>
                <a:spcPct val="107000"/>
              </a:lnSpc>
              <a:spcAft>
                <a:spcPts val="0"/>
              </a:spcAft>
            </a:pPr>
            <a:r>
              <a:rPr lang="uk-UA" sz="8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Івкова Ольга </a:t>
            </a:r>
            <a:r>
              <a:rPr lang="uk-UA" sz="8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Михайлівна  і</a:t>
            </a:r>
          </a:p>
          <a:p>
            <a:pPr marL="3420745" algn="l">
              <a:lnSpc>
                <a:spcPct val="107000"/>
              </a:lnSpc>
              <a:spcAft>
                <a:spcPts val="0"/>
              </a:spcAft>
            </a:pPr>
            <a:r>
              <a:rPr lang="uk-UA" sz="8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Івкова Юлія Михайлівна</a:t>
            </a:r>
            <a:endParaRPr lang="ru-RU" sz="6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813" y="254177"/>
            <a:ext cx="6693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Донбаський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96617" y="5981630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Слов’янськ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 р.</a:t>
            </a:r>
          </a:p>
        </p:txBody>
      </p:sp>
    </p:spTree>
    <p:extLst>
      <p:ext uri="{BB962C8B-B14F-4D97-AF65-F5344CB8AC3E}">
        <p14:creationId xmlns:p14="http://schemas.microsoft.com/office/powerpoint/2010/main" val="17531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85" y="1312606"/>
            <a:ext cx="11773454" cy="5294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0098" y="398207"/>
            <a:ext cx="398621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400" b="1" dirty="0" smtClean="0">
                <a:ln/>
                <a:solidFill>
                  <a:srgbClr val="FF0000"/>
                </a:solidFill>
              </a:rPr>
              <a:t>Найди</a:t>
            </a:r>
            <a:r>
              <a:rPr lang="ru-RU" sz="4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400" b="1" dirty="0" smtClean="0">
                <a:ln/>
                <a:solidFill>
                  <a:srgbClr val="FF0000"/>
                </a:solidFill>
              </a:rPr>
              <a:t>отличия</a:t>
            </a:r>
            <a:endParaRPr lang="ru-RU" sz="4400" b="1" dirty="0">
              <a:ln/>
              <a:solidFill>
                <a:srgbClr val="FF0000"/>
              </a:solidFill>
            </a:endParaRPr>
          </a:p>
        </p:txBody>
      </p:sp>
      <p:pic>
        <p:nvPicPr>
          <p:cNvPr id="2050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61" y="2779946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378" y="3236332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081" y="3959939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06" y="4231559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166" y="1451607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83" y="3149117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222" y="1614464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14" y="1905298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0.s3.envato.com/files/66939797/Check%20mark%20p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26" y="5050243"/>
            <a:ext cx="996848" cy="7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99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crobik.ru/dostb/%D0%93%D0%B0%D0%B7%D0%B5%D1%82%D0%B0+%D1%88%D0%BA%D0%BE%D0%BB%D1%8C%D0%BD%D0%BE%D0%B3%D0%BE+%D1%81%D0%B0%D0%BC%D0%BE%D1%83%D0%BF%D1%80%D0%B0%D0%B2%D0%BB%D0%B5%D0%BD%D0%B8%D1%8F+%D0%BC%D0%B0%D0%BE%D1%83+%D1%81%D0%BE%D1%88+%E2%84%9644%2C+%D0%B8%D0%BC+%D0%A1.+%D0%A4.+%D0%91%D0%B0%D1%80%D0%BE%D0%BD%D0%B5%D0%BD%D0%BA%D0%BEb/6687_html_m1e140df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"/>
          <a:stretch/>
        </p:blipFill>
        <p:spPr bwMode="auto">
          <a:xfrm>
            <a:off x="146153" y="221226"/>
            <a:ext cx="8407912" cy="64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54066" y="221226"/>
            <a:ext cx="2949678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Кто нарушает правила дорожного движения?</a:t>
            </a:r>
            <a:endParaRPr lang="ru-RU" sz="2800" b="1" dirty="0">
              <a:ln/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065" y="1552049"/>
            <a:ext cx="3273836" cy="536494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480620" y="3703579"/>
            <a:ext cx="2094271" cy="2107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386349" y="2404854"/>
            <a:ext cx="2094271" cy="2107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33484" y="0"/>
            <a:ext cx="1725560" cy="16878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9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40" y="-455301"/>
            <a:ext cx="4462776" cy="7313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85" y="427496"/>
            <a:ext cx="3860478" cy="363339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50251" y="200888"/>
            <a:ext cx="5203664" cy="418513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35729" y="1726507"/>
            <a:ext cx="398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Зелёный цвет</a:t>
            </a:r>
            <a:r>
              <a:rPr lang="uk-UA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означает</a:t>
            </a:r>
            <a:r>
              <a:rPr lang="uk-UA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ru-RU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658722"/>
            <a:ext cx="5275016" cy="7315834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5215278" y="0"/>
            <a:ext cx="6788258" cy="5083444"/>
          </a:xfrm>
          <a:prstGeom prst="cloudCallout">
            <a:avLst>
              <a:gd name="adj1" fmla="val -76541"/>
              <a:gd name="adj2" fmla="val 1036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96000" y="1102866"/>
            <a:ext cx="5346916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 ВПЕРЕД</a:t>
            </a:r>
            <a:r>
              <a:rPr lang="ru-RU" sz="11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11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40" y="-455301"/>
            <a:ext cx="4462776" cy="7313301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50251" y="92694"/>
            <a:ext cx="5153285" cy="443310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618745" y="1950926"/>
            <a:ext cx="398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 цвет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означает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64" y="322608"/>
            <a:ext cx="3865670" cy="37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658722"/>
            <a:ext cx="5275016" cy="7315834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5215278" y="0"/>
            <a:ext cx="6788258" cy="5083444"/>
          </a:xfrm>
          <a:prstGeom prst="cloudCallout">
            <a:avLst>
              <a:gd name="adj1" fmla="val -76541"/>
              <a:gd name="adj2" fmla="val 1036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96000" y="976393"/>
            <a:ext cx="5346916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 ПОДОЖДИ</a:t>
            </a:r>
            <a:r>
              <a:rPr lang="ru-RU" sz="11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11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64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40" y="-455301"/>
            <a:ext cx="4462776" cy="7313301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39734" y="411601"/>
            <a:ext cx="5176901" cy="409214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41560" y="1950926"/>
            <a:ext cx="398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 цвет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означает</a:t>
            </a: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63" y="411601"/>
            <a:ext cx="3815136" cy="36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658722"/>
            <a:ext cx="5275016" cy="7315834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5215278" y="0"/>
            <a:ext cx="6788258" cy="5083444"/>
          </a:xfrm>
          <a:prstGeom prst="cloudCallout">
            <a:avLst>
              <a:gd name="adj1" fmla="val -76541"/>
              <a:gd name="adj2" fmla="val 1036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096000" y="976393"/>
            <a:ext cx="5346916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ПРАВИЛЬНО СТОЙ</a:t>
            </a:r>
            <a:r>
              <a:rPr lang="ru-RU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2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658722"/>
            <a:ext cx="5275016" cy="7315834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5215278" y="200888"/>
            <a:ext cx="6788258" cy="5083444"/>
          </a:xfrm>
          <a:prstGeom prst="cloudCallout">
            <a:avLst>
              <a:gd name="adj1" fmla="val -76541"/>
              <a:gd name="adj2" fmla="val 1036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35949" y="1782305"/>
            <a:ext cx="53469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МОЛОДЕЦ!</a:t>
            </a:r>
            <a:endParaRPr lang="ru-RU" sz="1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836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t="31945"/>
          <a:stretch/>
        </p:blipFill>
        <p:spPr>
          <a:xfrm>
            <a:off x="194873" y="209862"/>
            <a:ext cx="11737298" cy="6431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08" y="255526"/>
            <a:ext cx="1960710" cy="1854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511" y="369697"/>
            <a:ext cx="1960710" cy="1845893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1836" y="270516"/>
            <a:ext cx="1967186" cy="18519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0473" y="2104663"/>
            <a:ext cx="3619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Если </a:t>
            </a:r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расный свет горит,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Это значит путь закрыт!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2802" y="2289173"/>
            <a:ext cx="4479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Желтый подожди чуть-чуть,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 Будь готов продолжить путь!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04550" y="2062329"/>
            <a:ext cx="373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 зелёный свет горит,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Это значит путь открыт!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29" t="33390" r="69064" b="33056"/>
          <a:stretch/>
        </p:blipFill>
        <p:spPr>
          <a:xfrm>
            <a:off x="734032" y="3394129"/>
            <a:ext cx="2159228" cy="32455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692" t="33806" b="34807"/>
          <a:stretch/>
        </p:blipFill>
        <p:spPr>
          <a:xfrm>
            <a:off x="5229586" y="3302468"/>
            <a:ext cx="1527675" cy="33384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067" t="33806" r="41711" b="32359"/>
          <a:stretch/>
        </p:blipFill>
        <p:spPr>
          <a:xfrm>
            <a:off x="9426501" y="3257779"/>
            <a:ext cx="1964754" cy="34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0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17737"/>
          <a:stretch/>
        </p:blipFill>
        <p:spPr>
          <a:xfrm>
            <a:off x="179882" y="236563"/>
            <a:ext cx="11812249" cy="644904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flipH="1">
            <a:off x="9358085" y="-283200"/>
            <a:ext cx="3274400" cy="5364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3319" y="4917984"/>
            <a:ext cx="809468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Пешеходный переход от беды убережёт! </a:t>
            </a:r>
          </a:p>
          <a:p>
            <a:pPr algn="ctr"/>
            <a:r>
              <a:rPr lang="ru-RU" sz="3600" b="1" i="1" dirty="0" smtClean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дороги на пути по нему переходи</a:t>
            </a:r>
            <a:r>
              <a:rPr lang="ru-RU" sz="2800" b="1" i="1" dirty="0" smtClean="0">
                <a:ln/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800" b="1" i="1" dirty="0">
              <a:ln/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4" name="Picture 12" descr="http://promoneedle.ru/images/dorznak/1_25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18" y="1120243"/>
            <a:ext cx="1824580" cy="12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olsad38.edusite.ru/images/930869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46" y="843780"/>
            <a:ext cx="7045529" cy="423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zyuzinomedia.ru/upload/medialibrary/7d2/7d254f281d749d8d6d6f2f6a787c29f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95" y="843780"/>
            <a:ext cx="1208822" cy="12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32 -0.01157 L -0.32709 -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91511" y="218685"/>
            <a:ext cx="11808975" cy="6450127"/>
            <a:chOff x="191512" y="203936"/>
            <a:chExt cx="11808975" cy="645012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12" y="203936"/>
              <a:ext cx="11808975" cy="6450127"/>
            </a:xfrm>
            <a:prstGeom prst="rect">
              <a:avLst/>
            </a:prstGeom>
          </p:spPr>
        </p:pic>
        <p:pic>
          <p:nvPicPr>
            <p:cNvPr id="9" name="Picture 10" descr="http://zyuzinomedia.ru/upload/medialibrary/7d2/7d254f281d749d8d6d6f2f6a787c29f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995" y="843780"/>
              <a:ext cx="1208822" cy="120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promoneedle.ru/images/dorznak/1_25b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122" y="1058251"/>
              <a:ext cx="1824580" cy="121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303293" y="4541101"/>
            <a:ext cx="99256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перебегай дорогу,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Лучше подожди немного,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машину пропусти!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Лишь потом переходи!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http://gr.civs-achinsk.ru/uploads/images/kopiya674df8f2dbc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5" y="2677998"/>
            <a:ext cx="3109046" cy="39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mg0.liveinternet.ru/images/attach/c/2/69/149/69149757_1294854687_85242da2ea5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8"/>
          <a:stretch/>
        </p:blipFill>
        <p:spPr bwMode="auto">
          <a:xfrm rot="226135">
            <a:off x="3040087" y="-694346"/>
            <a:ext cx="3705720" cy="39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3.bp.blogspot.com/-H3DrURX-pQQ/VhYyM86sJYI/AAAAAAAAUc0/Grc900DiO_Q/s1600/4kWEN7GlBR%255B1%255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260" y="2067351"/>
            <a:ext cx="3267740" cy="289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25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-0.10324 L 0.07136 0.209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91511" y="248181"/>
            <a:ext cx="11808975" cy="6450127"/>
            <a:chOff x="191512" y="203936"/>
            <a:chExt cx="11808975" cy="645012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12" y="203936"/>
              <a:ext cx="11808975" cy="6450127"/>
            </a:xfrm>
            <a:prstGeom prst="rect">
              <a:avLst/>
            </a:prstGeom>
          </p:spPr>
        </p:pic>
        <p:pic>
          <p:nvPicPr>
            <p:cNvPr id="10" name="Picture 10" descr="http://zyuzinomedia.ru/upload/medialibrary/7d2/7d254f281d749d8d6d6f2f6a787c29f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995" y="843780"/>
              <a:ext cx="1208822" cy="120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://promoneedle.ru/images/dorznak/1_25b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122" y="1058251"/>
              <a:ext cx="1824580" cy="121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167179" y="5006276"/>
            <a:ext cx="7857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забывай: На дороге – не играй!</a:t>
            </a:r>
          </a:p>
          <a:p>
            <a:pPr algn="ctr"/>
            <a:r>
              <a:rPr lang="ru-RU" sz="3200" dirty="0" smtClean="0">
                <a:ln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опасно зазеваться! Здесь опасно баловаться!</a:t>
            </a:r>
            <a:endParaRPr lang="ru-RU" sz="3200" dirty="0">
              <a:ln>
                <a:solidFill>
                  <a:srgbClr val="0070C0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://dutsadok.com.ua/clipart/ljudi/deti_mac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66" y="1296269"/>
            <a:ext cx="4680488" cy="39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888" y="54030"/>
            <a:ext cx="3273836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1" y="247383"/>
            <a:ext cx="11815072" cy="6456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0869" y="4529723"/>
            <a:ext cx="8477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0070C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тротуара нет будь, внимательней вдвойне! По обочине иди, во все стороны гляди!</a:t>
            </a:r>
            <a:endParaRPr lang="ru-RU" sz="4000" b="1" dirty="0">
              <a:ln>
                <a:solidFill>
                  <a:srgbClr val="0070C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044" y="359069"/>
            <a:ext cx="3273836" cy="5364945"/>
          </a:xfrm>
          <a:prstGeom prst="rect">
            <a:avLst/>
          </a:prstGeom>
        </p:spPr>
      </p:pic>
      <p:pic>
        <p:nvPicPr>
          <p:cNvPr id="13" name="Picture 12" descr="http://promoneedle.ru/images/dorznak/1_25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0" y="1089247"/>
            <a:ext cx="1824580" cy="12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25mb.ru/img/picture/Oct/17/a819164571153afb2006661cd0fe2110/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202" flipH="1">
            <a:off x="3257210" y="1239864"/>
            <a:ext cx="4398952" cy="34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лилиния 10"/>
          <p:cNvSpPr/>
          <p:nvPr/>
        </p:nvSpPr>
        <p:spPr>
          <a:xfrm>
            <a:off x="1131376" y="2836190"/>
            <a:ext cx="1340795" cy="1548000"/>
          </a:xfrm>
          <a:custGeom>
            <a:avLst/>
            <a:gdLst>
              <a:gd name="connsiteX0" fmla="*/ 420014 w 1138542"/>
              <a:gd name="connsiteY0" fmla="*/ 0 h 3211064"/>
              <a:gd name="connsiteX1" fmla="*/ 1132936 w 1138542"/>
              <a:gd name="connsiteY1" fmla="*/ 2882685 h 3211064"/>
              <a:gd name="connsiteX2" fmla="*/ 79052 w 1138542"/>
              <a:gd name="connsiteY2" fmla="*/ 3177153 h 3211064"/>
              <a:gd name="connsiteX3" fmla="*/ 156543 w 1138542"/>
              <a:gd name="connsiteY3" fmla="*/ 3192651 h 321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42" h="3211064">
                <a:moveTo>
                  <a:pt x="420014" y="0"/>
                </a:moveTo>
                <a:cubicBezTo>
                  <a:pt x="804888" y="1176580"/>
                  <a:pt x="1189763" y="2353160"/>
                  <a:pt x="1132936" y="2882685"/>
                </a:cubicBezTo>
                <a:cubicBezTo>
                  <a:pt x="1076109" y="3412210"/>
                  <a:pt x="241784" y="3125492"/>
                  <a:pt x="79052" y="3177153"/>
                </a:cubicBezTo>
                <a:cubicBezTo>
                  <a:pt x="-83680" y="3228814"/>
                  <a:pt x="36431" y="3210732"/>
                  <a:pt x="156543" y="319265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0" descr="http://zyuzinomedia.ru/upload/medialibrary/7d2/7d254f281d749d8d6d6f2f6a787c29f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95" y="843780"/>
            <a:ext cx="1208822" cy="12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drk-umka.ru/wp-content/uploads/2015/12/79777698_Devoch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29" y="359069"/>
            <a:ext cx="4095372" cy="40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527"/>
          <a:stretch/>
        </p:blipFill>
        <p:spPr>
          <a:xfrm>
            <a:off x="-108488" y="3676029"/>
            <a:ext cx="2079357" cy="14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02057 0.86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4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4149" y="4397271"/>
            <a:ext cx="8823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делом нужно  нам посмотреть по сторонам: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Слева, справа путь свободен? Значит смело переходим!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055" y="354565"/>
            <a:ext cx="3273836" cy="5364945"/>
          </a:xfrm>
          <a:prstGeom prst="rect">
            <a:avLst/>
          </a:prstGeom>
        </p:spPr>
      </p:pic>
      <p:pic>
        <p:nvPicPr>
          <p:cNvPr id="9" name="Picture 10" descr="http://zyuzinomedia.ru/upload/medialibrary/7d2/7d254f281d749d8d6d6f2f6a787c29f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95" y="843780"/>
            <a:ext cx="1208822" cy="12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promoneedle.ru/images/dorznak/1_25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24" y="1089247"/>
            <a:ext cx="1824580" cy="12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topdizayn.com.ua/uploads/posts/2014-03/1395740011_jpydztolw4hgszq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5"/>
          <a:stretch/>
        </p:blipFill>
        <p:spPr bwMode="auto">
          <a:xfrm>
            <a:off x="-360891" y="1521222"/>
            <a:ext cx="2840620" cy="33169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3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65208 -0.0347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00888"/>
            <a:ext cx="11815072" cy="645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543" y="0"/>
            <a:ext cx="3273836" cy="5364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2129" y="4880759"/>
            <a:ext cx="6927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же машина рядом , Пропустить ее нам надо! Мы немного подождем, и спокойно перейдем!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img1.liveinternet.ru/images/attach/c/2/69/149/69149759_1294854813_564212efa34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1"/>
          <a:stretch/>
        </p:blipFill>
        <p:spPr bwMode="auto">
          <a:xfrm>
            <a:off x="3224240" y="1368776"/>
            <a:ext cx="3533022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zyuzinomedia.ru/upload/medialibrary/7d2/7d254f281d749d8d6d6f2f6a787c29f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95" y="843780"/>
            <a:ext cx="1208822" cy="12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promoneedle.ru/images/dorznak/1_25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24" y="1073749"/>
            <a:ext cx="1824580" cy="12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177871" y="907606"/>
            <a:ext cx="5083444" cy="41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4701 0.8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69792 -0.03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682" t="23951" r="20371" b="6327"/>
          <a:stretch/>
        </p:blipFill>
        <p:spPr>
          <a:xfrm>
            <a:off x="221226" y="235974"/>
            <a:ext cx="6688119" cy="6371303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 flipH="1">
            <a:off x="6909343" y="235974"/>
            <a:ext cx="3507796" cy="2967892"/>
          </a:xfrm>
          <a:prstGeom prst="cloudCallout">
            <a:avLst>
              <a:gd name="adj1" fmla="val -33775"/>
              <a:gd name="adj2" fmla="val 5661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86427" y="730034"/>
            <a:ext cx="3530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Кто себя правильно ведет?</a:t>
            </a:r>
            <a:endParaRPr lang="ru-RU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642" y="1568529"/>
            <a:ext cx="3273836" cy="53649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16371" y="6177713"/>
            <a:ext cx="418033" cy="429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964684" y="2869431"/>
            <a:ext cx="418033" cy="429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472478" y="2838069"/>
            <a:ext cx="418033" cy="429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13420" y="6177713"/>
            <a:ext cx="418033" cy="4294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763" y="5869597"/>
            <a:ext cx="999831" cy="7376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flipV="1">
            <a:off x="6492046" y="2962696"/>
            <a:ext cx="379633" cy="1214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504" y="3006940"/>
            <a:ext cx="396274" cy="1402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flipV="1">
            <a:off x="3065825" y="6331703"/>
            <a:ext cx="379633" cy="1214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0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theme/theme1.xml><?xml version="1.0" encoding="utf-8"?>
<a:theme xmlns:a="http://schemas.openxmlformats.org/drawingml/2006/main" name="Бази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449</TotalTime>
  <Words>194</Words>
  <Application>Microsoft Office PowerPoint</Application>
  <PresentationFormat>Широкоэкранный</PresentationFormat>
  <Paragraphs>38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Corbel</vt:lpstr>
      <vt:lpstr>Times New Roman</vt:lpstr>
      <vt:lpstr>Базис</vt:lpstr>
      <vt:lpstr>Презентация на тему: Безпека на дорозі: поради на кожен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43</cp:revision>
  <dcterms:created xsi:type="dcterms:W3CDTF">2016-12-06T15:48:07Z</dcterms:created>
  <dcterms:modified xsi:type="dcterms:W3CDTF">2016-12-07T17:43:32Z</dcterms:modified>
</cp:coreProperties>
</file>