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358" r:id="rId8"/>
    <p:sldId id="359" r:id="rId9"/>
    <p:sldId id="360" r:id="rId10"/>
    <p:sldId id="262" r:id="rId11"/>
    <p:sldId id="263" r:id="rId12"/>
    <p:sldId id="362" r:id="rId13"/>
    <p:sldId id="363" r:id="rId14"/>
    <p:sldId id="364" r:id="rId15"/>
    <p:sldId id="365" r:id="rId16"/>
    <p:sldId id="3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6EF191-0E9F-498E-8E21-3C1FD03DE020}">
          <p14:sldIdLst>
            <p14:sldId id="256"/>
            <p14:sldId id="258"/>
            <p14:sldId id="257"/>
            <p14:sldId id="259"/>
            <p14:sldId id="260"/>
            <p14:sldId id="261"/>
            <p14:sldId id="358"/>
            <p14:sldId id="359"/>
            <p14:sldId id="360"/>
            <p14:sldId id="262"/>
            <p14:sldId id="263"/>
            <p14:sldId id="362"/>
            <p14:sldId id="363"/>
            <p14:sldId id="364"/>
            <p14:sldId id="365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6177-7437-4C0C-B5B2-53C0219CC55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ACE4-10B5-422E-8415-04F4B0C2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ACE4-10B5-422E-8415-04F4B0C2F8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g"/><Relationship Id="rId7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jp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g"/><Relationship Id="rId4" Type="http://schemas.openxmlformats.org/officeDocument/2006/relationships/image" Target="../media/image18.gif"/><Relationship Id="rId9" Type="http://schemas.openxmlformats.org/officeDocument/2006/relationships/image" Target="../media/image23.jp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5.jp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6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736303"/>
          </a:xfrm>
        </p:spPr>
        <p:txBody>
          <a:bodyPr/>
          <a:lstStyle/>
          <a:p>
            <a:r>
              <a:rPr lang="ru-RU" dirty="0" err="1" smtClean="0"/>
              <a:t>Куд</a:t>
            </a:r>
            <a:r>
              <a:rPr lang="en-US" dirty="0" smtClean="0"/>
              <a:t>i</a:t>
            </a:r>
            <a:r>
              <a:rPr lang="ru-RU" dirty="0" smtClean="0"/>
              <a:t>нова Ольга </a:t>
            </a:r>
            <a:r>
              <a:rPr lang="ru-RU" dirty="0" err="1" smtClean="0"/>
              <a:t>Володимир</a:t>
            </a:r>
            <a:r>
              <a:rPr lang="en-US" dirty="0" smtClean="0"/>
              <a:t>i</a:t>
            </a:r>
            <a:r>
              <a:rPr lang="ru-RU" dirty="0" smtClean="0"/>
              <a:t>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7088832" cy="30963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Донбаський державний педагог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чний </a:t>
            </a:r>
            <a:r>
              <a:rPr lang="ru-RU" dirty="0" err="1" smtClean="0">
                <a:solidFill>
                  <a:schemeClr val="tx1"/>
                </a:solidFill>
              </a:rPr>
              <a:t>ун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верситет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06.12.16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Допоможи дівчинці вирішити приклади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Скільки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буде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2х2?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962998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2275" y="187618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755576" y="2627852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576" y="3284984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6252" y="2541035"/>
            <a:ext cx="41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35966" y="32098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64">
            <a:off x="5302624" y="2067618"/>
            <a:ext cx="3065115" cy="42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96752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Скільки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буде 3х4?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01281" y="1936412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06554" y="2657128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01281" y="3310880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95047" y="185531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95047" y="25703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95047" y="32061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64">
            <a:off x="5230616" y="2002731"/>
            <a:ext cx="3065115" cy="42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Скільки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буде 5х5?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2124360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87624" y="3429000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7624" y="2783297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20375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6964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25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33421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64">
            <a:off x="5230616" y="2002731"/>
            <a:ext cx="3065115" cy="42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580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Натисни на тваринку,щоб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до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 неї повернулась її дитинка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=)</a:t>
            </a:r>
            <a:endParaRPr lang="uk-UA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" y="917603"/>
            <a:ext cx="2846090" cy="170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9780"/>
            <a:ext cx="2303378" cy="2497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67678"/>
            <a:ext cx="2197737" cy="2207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1" y="4581128"/>
            <a:ext cx="2016224" cy="2125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7" y="4725144"/>
            <a:ext cx="1705573" cy="1623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25144"/>
            <a:ext cx="1640304" cy="1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7552 -0.4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25694 -0.382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56909 -0.41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20"/>
            <a:ext cx="3551581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3217540" cy="1576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7416"/>
            <a:ext cx="3688362" cy="255726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19672" y="980728"/>
            <a:ext cx="2952328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Спасибі тобі, тепер наші дітки знову з нами!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85978" cy="716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59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Прибери отруйні гриби з Машиною дороги, щоб вона помилково не назбирала їх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1924050" cy="237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31" y="4242384"/>
            <a:ext cx="762002" cy="762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9" y="5232905"/>
            <a:ext cx="762002" cy="762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26" y="4015072"/>
            <a:ext cx="762002" cy="762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18" y="5995788"/>
            <a:ext cx="762002" cy="762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93757"/>
            <a:ext cx="762002" cy="7620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115">
            <a:off x="7504417" y="3006818"/>
            <a:ext cx="729218" cy="894949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">
            <a:off x="3896192" y="5548481"/>
            <a:ext cx="729218" cy="894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80">
            <a:off x="6913075" y="3197488"/>
            <a:ext cx="729218" cy="8949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127">
            <a:off x="6364047" y="3464311"/>
            <a:ext cx="729218" cy="8949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83" y="5932893"/>
            <a:ext cx="771991" cy="11082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80">
            <a:off x="3330564" y="4748595"/>
            <a:ext cx="526041" cy="6455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80">
            <a:off x="3820195" y="4880857"/>
            <a:ext cx="403323" cy="494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80">
            <a:off x="4182057" y="4856631"/>
            <a:ext cx="442802" cy="5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27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13026"/>
            <a:ext cx="3444974" cy="344497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572000" y="1556792"/>
            <a:ext cx="4248472" cy="280831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 за допомогу ! Приємно було з тобою пограти, ти молодець! До нових зустрічей !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0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9144000" cy="6974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62908"/>
            <a:ext cx="2857500" cy="28575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283968" y="1700808"/>
            <a:ext cx="2664296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</a:t>
            </a:r>
            <a:r>
              <a:rPr lang="en-US" dirty="0" smtClean="0"/>
              <a:t>i</a:t>
            </a:r>
            <a:r>
              <a:rPr lang="ru-RU" dirty="0" smtClean="0"/>
              <a:t>т!Я </a:t>
            </a:r>
            <a:r>
              <a:rPr lang="ru-RU" dirty="0"/>
              <a:t>Микола! </a:t>
            </a:r>
            <a:r>
              <a:rPr lang="ru-RU" dirty="0" smtClean="0"/>
              <a:t>Пограємо</a:t>
            </a:r>
            <a:r>
              <a:rPr lang="ru-RU" dirty="0"/>
              <a:t>?</a:t>
            </a: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796136" y="6021288"/>
            <a:ext cx="2880320" cy="64807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Почати </a:t>
            </a:r>
            <a:r>
              <a:rPr lang="uk-UA" dirty="0" smtClean="0"/>
              <a:t>гру</a:t>
            </a:r>
          </a:p>
        </p:txBody>
      </p:sp>
    </p:spTree>
    <p:extLst>
      <p:ext uri="{BB962C8B-B14F-4D97-AF65-F5344CB8AC3E}">
        <p14:creationId xmlns:p14="http://schemas.microsoft.com/office/powerpoint/2010/main" val="41477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7670" cy="710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553">
            <a:off x="1104758" y="867046"/>
            <a:ext cx="1052280" cy="1344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842">
            <a:off x="500222" y="4806831"/>
            <a:ext cx="1800703" cy="192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251">
            <a:off x="6012160" y="3576236"/>
            <a:ext cx="2489487" cy="2680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64" y="4293096"/>
            <a:ext cx="1302293" cy="1593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75" y="2304340"/>
            <a:ext cx="1533937" cy="1421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7" y="2355169"/>
            <a:ext cx="1386623" cy="1423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7" y="1033342"/>
            <a:ext cx="1877006" cy="15168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597">
            <a:off x="6328424" y="4432399"/>
            <a:ext cx="636662" cy="6812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55" y="1033342"/>
            <a:ext cx="1714797" cy="1714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12" y="4668280"/>
            <a:ext cx="780340" cy="780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7" y="2576715"/>
            <a:ext cx="1089707" cy="1791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37272"/>
            <a:ext cx="672166" cy="1105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6" y="4698335"/>
            <a:ext cx="1044238" cy="1071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53" y="5159189"/>
            <a:ext cx="789909" cy="9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19998"/>
            <a:ext cx="25922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Знайди хижих тварин </a:t>
            </a:r>
            <a:r>
              <a:rPr lang="uk-UA" dirty="0"/>
              <a:t>та відправ їх у </a:t>
            </a:r>
            <a:r>
              <a:rPr lang="uk-UA" dirty="0" smtClean="0"/>
              <a:t>зоопарк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49081"/>
            <a:ext cx="3384376" cy="2526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1387636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806963" cy="1210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1699319" cy="1397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4" y="3434771"/>
            <a:ext cx="959312" cy="1486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93" y="4869161"/>
            <a:ext cx="2415979" cy="1770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5" y="1021904"/>
            <a:ext cx="1352150" cy="237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234">
            <a:off x="1488365" y="485767"/>
            <a:ext cx="1305154" cy="761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65063"/>
            <a:ext cx="1239959" cy="14761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5" y="4653136"/>
            <a:ext cx="1192107" cy="12298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91" y="4528849"/>
            <a:ext cx="1001151" cy="7337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5062353"/>
            <a:ext cx="1088554" cy="11862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0" y="4227130"/>
            <a:ext cx="633129" cy="11126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28" y="5166784"/>
            <a:ext cx="1357532" cy="11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9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57192"/>
            <a:ext cx="2466975" cy="1847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01" y="4350322"/>
            <a:ext cx="1512168" cy="2507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88641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Д</a:t>
            </a:r>
            <a:r>
              <a:rPr lang="uk-UA" dirty="0" smtClean="0">
                <a:solidFill>
                  <a:srgbClr val="FF0000"/>
                </a:solidFill>
              </a:rPr>
              <a:t>опоможіть дівчинці зібрати всі червоні предмети в коробку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32" y="1585340"/>
            <a:ext cx="1581735" cy="951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5" y="4725144"/>
            <a:ext cx="1880620" cy="1066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09062"/>
            <a:ext cx="1431603" cy="1431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6924"/>
            <a:ext cx="1532439" cy="1147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36" y="2420888"/>
            <a:ext cx="2055330" cy="1372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42" y="3435558"/>
            <a:ext cx="1296144" cy="9758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" y="2710786"/>
            <a:ext cx="1249487" cy="13358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93" y="3226166"/>
            <a:ext cx="2400300" cy="190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49" y="5662397"/>
            <a:ext cx="940310" cy="533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43" y="5488366"/>
            <a:ext cx="462296" cy="348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61" y="6060529"/>
            <a:ext cx="790868" cy="4755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03" y="5446699"/>
            <a:ext cx="921845" cy="6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7293" y="4941168"/>
            <a:ext cx="1152128" cy="11521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464701" y="4941168"/>
            <a:ext cx="1152128" cy="11521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846238" y="4941168"/>
            <a:ext cx="1152128" cy="11521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4944683"/>
            <a:ext cx="1152128" cy="115212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27684" y="692696"/>
            <a:ext cx="468052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Тане сніжок, зеленіє лужок,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День прибуває – коли це буває?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88024" y="4725144"/>
            <a:ext cx="1152128" cy="115212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99592" y="4725144"/>
            <a:ext cx="1152128" cy="115212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32240" y="4725144"/>
            <a:ext cx="1152128" cy="11521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8183" y="4725144"/>
            <a:ext cx="1152128" cy="115212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92696"/>
            <a:ext cx="468052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Сонце пече, липа цвіте,</a:t>
            </a:r>
            <a:br>
              <a:rPr lang="uk-UA" dirty="0" smtClean="0"/>
            </a:br>
            <a:r>
              <a:rPr lang="uk-UA" dirty="0" smtClean="0"/>
              <a:t>Жито доспіває – коли це буває?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5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16216" y="4807496"/>
            <a:ext cx="1152128" cy="115212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699792" y="4797152"/>
            <a:ext cx="1152128" cy="11521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35596" y="4797152"/>
            <a:ext cx="1152128" cy="11521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4807496"/>
            <a:ext cx="1152128" cy="115212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980728"/>
            <a:ext cx="468052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Невидимка ходить в гаї,</a:t>
            </a:r>
            <a:br>
              <a:rPr lang="uk-UA" dirty="0" smtClean="0"/>
            </a:br>
            <a:r>
              <a:rPr lang="uk-UA" dirty="0" smtClean="0"/>
              <a:t>Все дерева роздягає.</a:t>
            </a:r>
            <a:br>
              <a:rPr lang="uk-UA" dirty="0" smtClean="0"/>
            </a:br>
            <a:r>
              <a:rPr lang="uk-UA" dirty="0" smtClean="0"/>
              <a:t>Хто вона?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1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4869160"/>
            <a:ext cx="1152128" cy="115212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627784" y="4869160"/>
            <a:ext cx="1152128" cy="11521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72200" y="4869160"/>
            <a:ext cx="1152128" cy="115212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99992" y="4869160"/>
            <a:ext cx="1152128" cy="115212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836712"/>
            <a:ext cx="468052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Лід на річках, сніг на полях,</a:t>
            </a:r>
            <a:br>
              <a:rPr lang="uk-UA" dirty="0" smtClean="0"/>
            </a:br>
            <a:r>
              <a:rPr lang="uk-UA" dirty="0" smtClean="0"/>
              <a:t>Віхола гуляє – коли це буває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144</Words>
  <Application>Microsoft Office PowerPoint</Application>
  <PresentationFormat>Экран (4:3)</PresentationFormat>
  <Paragraphs>2203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Кудiнова Ольга Володимирiвна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Кудiнова Ольга Володимирiвна</dc:title>
  <dc:creator>User</dc:creator>
  <cp:lastModifiedBy>User</cp:lastModifiedBy>
  <cp:revision>43</cp:revision>
  <dcterms:created xsi:type="dcterms:W3CDTF">2016-12-06T14:14:13Z</dcterms:created>
  <dcterms:modified xsi:type="dcterms:W3CDTF">2016-12-07T22:31:51Z</dcterms:modified>
</cp:coreProperties>
</file>